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6" r:id="rId2"/>
    <p:sldId id="274" r:id="rId3"/>
    <p:sldId id="297" r:id="rId4"/>
    <p:sldId id="294" r:id="rId5"/>
    <p:sldId id="295" r:id="rId6"/>
    <p:sldId id="296" r:id="rId7"/>
    <p:sldId id="284" r:id="rId8"/>
    <p:sldId id="292" r:id="rId9"/>
    <p:sldId id="291" r:id="rId10"/>
    <p:sldId id="289" r:id="rId11"/>
    <p:sldId id="288" r:id="rId12"/>
    <p:sldId id="299" r:id="rId13"/>
    <p:sldId id="277" r:id="rId14"/>
    <p:sldId id="300" r:id="rId15"/>
    <p:sldId id="304" r:id="rId16"/>
    <p:sldId id="298" r:id="rId17"/>
    <p:sldId id="301" r:id="rId18"/>
    <p:sldId id="306" r:id="rId19"/>
    <p:sldId id="302" r:id="rId20"/>
    <p:sldId id="305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81" d="100"/>
          <a:sy n="81" d="100"/>
        </p:scale>
        <p:origin x="-12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4032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8D5F3-8861-4D36-BCB2-2F527D16671B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B2606-186C-4D0D-8DAB-2EC78468D6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3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2606-186C-4D0D-8DAB-2EC78468D6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1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24,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24,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24,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24,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24,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3284984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de-DE" sz="3400" dirty="0" smtClean="0"/>
              <a:t>Experimentelle Archäologie</a:t>
            </a:r>
            <a:br>
              <a:rPr lang="de-DE" sz="3400" dirty="0" smtClean="0"/>
            </a:br>
            <a:r>
              <a:rPr lang="de-DE" sz="3400" dirty="0" smtClean="0"/>
              <a:t>in der</a:t>
            </a:r>
            <a:br>
              <a:rPr lang="de-DE" sz="3400" dirty="0" smtClean="0"/>
            </a:br>
            <a:r>
              <a:rPr lang="de-DE" sz="3400" dirty="0" smtClean="0"/>
              <a:t>Wetterau</a:t>
            </a:r>
            <a:endParaRPr lang="de-DE" sz="3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16016" y="980728"/>
            <a:ext cx="3289640" cy="750981"/>
          </a:xfrm>
        </p:spPr>
        <p:txBody>
          <a:bodyPr/>
          <a:lstStyle/>
          <a:p>
            <a:pPr algn="ctr"/>
            <a:r>
              <a:rPr lang="de-DE" dirty="0"/>
              <a:t>Limes-Wachtturm 4/103</a:t>
            </a:r>
            <a:br>
              <a:rPr lang="de-DE" dirty="0"/>
            </a:br>
            <a:r>
              <a:rPr lang="de-DE" dirty="0"/>
              <a:t>in Limeshain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9" y="1340768"/>
            <a:ext cx="3517609" cy="49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8" y="2708476"/>
            <a:ext cx="3456383" cy="2736748"/>
          </a:xfrm>
        </p:spPr>
        <p:txBody>
          <a:bodyPr>
            <a:noAutofit/>
          </a:bodyPr>
          <a:lstStyle/>
          <a:p>
            <a:pPr algn="ctr"/>
            <a:r>
              <a:rPr lang="de-DE" sz="2300" dirty="0" smtClean="0"/>
              <a:t>Die Bauweise sollte wie um 150 n.Chr. sein.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2400" dirty="0" smtClean="0"/>
              <a:t>So </a:t>
            </a:r>
            <a:r>
              <a:rPr lang="de-DE" sz="2400" dirty="0"/>
              <a:t>wurde </a:t>
            </a:r>
            <a:r>
              <a:rPr lang="de-DE" sz="2400" dirty="0" smtClean="0"/>
              <a:t>alles zum </a:t>
            </a:r>
            <a:r>
              <a:rPr lang="de-DE" sz="2400" dirty="0"/>
              <a:t>Experiment …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17232"/>
            <a:ext cx="3309803" cy="164477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9469"/>
            <a:ext cx="2001215" cy="299756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45636"/>
            <a:ext cx="3343589" cy="22322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391875" cy="20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808756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>…auch das Holzstangen-Gerüst aus ortsnah gefällten Bäumen.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89240"/>
            <a:ext cx="3309803" cy="92469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2617"/>
            <a:ext cx="3322521" cy="49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3356992"/>
            <a:ext cx="3313355" cy="2160240"/>
          </a:xfrm>
        </p:spPr>
        <p:txBody>
          <a:bodyPr>
            <a:noAutofit/>
          </a:bodyPr>
          <a:lstStyle/>
          <a:p>
            <a:pPr algn="ctr"/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400" dirty="0"/>
              <a:t>Auf das Verputzen mit römischem Mörtel </a:t>
            </a:r>
            <a:br>
              <a:rPr lang="de-DE" sz="2400" dirty="0"/>
            </a:br>
            <a:r>
              <a:rPr lang="de-DE" sz="2400" dirty="0"/>
              <a:t>folgte das Finale mittels Kalkfarbe und Eisenoxyd</a:t>
            </a:r>
            <a:r>
              <a:rPr lang="de-DE" sz="2400" dirty="0" smtClean="0"/>
              <a:t>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89240"/>
            <a:ext cx="3309803" cy="92469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2808312" cy="43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3861048"/>
            <a:ext cx="3313355" cy="1656184"/>
          </a:xfrm>
        </p:spPr>
        <p:txBody>
          <a:bodyPr>
            <a:noAutofit/>
          </a:bodyPr>
          <a:lstStyle/>
          <a:p>
            <a:pPr algn="ctr"/>
            <a:r>
              <a:rPr lang="de-DE" sz="2300" dirty="0"/>
              <a:t>Um den Innenbereich authentisch gestalten </a:t>
            </a:r>
            <a:r>
              <a:rPr lang="de-DE" sz="2300" dirty="0" smtClean="0"/>
              <a:t/>
            </a:r>
            <a:br>
              <a:rPr lang="de-DE" sz="2300" dirty="0" smtClean="0"/>
            </a:br>
            <a:r>
              <a:rPr lang="de-DE" sz="2300" dirty="0" smtClean="0"/>
              <a:t>zu </a:t>
            </a:r>
            <a:r>
              <a:rPr lang="de-DE" sz="2300" dirty="0"/>
              <a:t>können, wurde der </a:t>
            </a:r>
            <a:r>
              <a:rPr lang="de-DE" sz="2300" dirty="0" smtClean="0"/>
              <a:t>Aufgang </a:t>
            </a:r>
            <a:r>
              <a:rPr lang="de-DE" sz="2300" dirty="0"/>
              <a:t>außen </a:t>
            </a:r>
            <a:r>
              <a:rPr lang="de-DE" sz="2300" dirty="0" smtClean="0"/>
              <a:t>angesetzt.</a:t>
            </a:r>
            <a:endParaRPr lang="de-DE" sz="23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89240"/>
            <a:ext cx="3309803" cy="92469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005940" cy="54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3789040"/>
            <a:ext cx="3313355" cy="1728192"/>
          </a:xfrm>
        </p:spPr>
        <p:txBody>
          <a:bodyPr>
            <a:noAutofit/>
          </a:bodyPr>
          <a:lstStyle/>
          <a:p>
            <a:pPr algn="ctr"/>
            <a:r>
              <a:rPr lang="de-DE" sz="2000" dirty="0"/>
              <a:t>Die Treppe ermöglicht jederzeit </a:t>
            </a:r>
            <a:r>
              <a:rPr lang="de-DE" sz="2000" dirty="0" smtClean="0"/>
              <a:t>den Zugang </a:t>
            </a:r>
            <a:r>
              <a:rPr lang="de-DE" sz="2000" dirty="0"/>
              <a:t>nach oben und dennoch einen freien Blick auf den römischen </a:t>
            </a:r>
            <a:r>
              <a:rPr lang="de-DE" sz="2000" dirty="0" smtClean="0"/>
              <a:t>Wachtposten.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600" dirty="0" smtClean="0"/>
              <a:t>Die Gerüstlöcher sind Teil </a:t>
            </a:r>
            <a:br>
              <a:rPr lang="de-DE" sz="1600" dirty="0" smtClean="0"/>
            </a:br>
            <a:r>
              <a:rPr lang="de-DE" sz="1600" dirty="0" smtClean="0"/>
              <a:t>des Experimentes.</a:t>
            </a:r>
            <a:endParaRPr lang="de-DE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89240"/>
            <a:ext cx="3309803" cy="92469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369367" cy="50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3789040"/>
            <a:ext cx="3313355" cy="1656184"/>
          </a:xfrm>
        </p:spPr>
        <p:txBody>
          <a:bodyPr>
            <a:noAutofit/>
          </a:bodyPr>
          <a:lstStyle/>
          <a:p>
            <a:pPr algn="ctr"/>
            <a:r>
              <a:rPr lang="de-DE" sz="2000" dirty="0"/>
              <a:t>Die Bevölkerung war </a:t>
            </a:r>
            <a:r>
              <a:rPr lang="de-DE" sz="2000" dirty="0" smtClean="0"/>
              <a:t>in </a:t>
            </a:r>
            <a:r>
              <a:rPr lang="de-DE" sz="2000" dirty="0"/>
              <a:t>alle </a:t>
            </a:r>
            <a:r>
              <a:rPr lang="de-DE" sz="2000" dirty="0" smtClean="0"/>
              <a:t>Arbeitsschritte einbezogen und konnte die Techniken an Aktionstagen selbst nachvollziehen. </a:t>
            </a:r>
            <a:br>
              <a:rPr lang="de-DE" sz="2000" dirty="0" smtClean="0"/>
            </a:br>
            <a:r>
              <a:rPr lang="de-DE" sz="2000" dirty="0" smtClean="0"/>
              <a:t>D</a:t>
            </a:r>
            <a:r>
              <a:rPr lang="de-DE" sz="1800" dirty="0" smtClean="0"/>
              <a:t>er Archäologe </a:t>
            </a:r>
            <a:r>
              <a:rPr lang="de-DE" sz="1800" dirty="0"/>
              <a:t>führte </a:t>
            </a:r>
            <a:r>
              <a:rPr lang="de-DE" sz="1800" dirty="0" smtClean="0"/>
              <a:t>dabei ein Bauzeiten-Buch.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89240"/>
            <a:ext cx="3309803" cy="92469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6" y="2420888"/>
            <a:ext cx="3994869" cy="357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808756"/>
          </a:xfrm>
        </p:spPr>
        <p:txBody>
          <a:bodyPr>
            <a:noAutofit/>
          </a:bodyPr>
          <a:lstStyle/>
          <a:p>
            <a:pPr algn="ctr"/>
            <a:r>
              <a:rPr lang="de-DE" sz="2400" dirty="0" smtClean="0"/>
              <a:t>In 2013 wurde das Projekt mitten im Limeshainer Wald </a:t>
            </a:r>
            <a:br>
              <a:rPr lang="de-DE" sz="2400" dirty="0" smtClean="0"/>
            </a:br>
            <a:r>
              <a:rPr lang="de-DE" sz="2400" dirty="0" smtClean="0"/>
              <a:t>mit viel Ehren </a:t>
            </a:r>
            <a:br>
              <a:rPr lang="de-DE" sz="2400" dirty="0" smtClean="0"/>
            </a:br>
            <a:r>
              <a:rPr lang="de-DE" sz="2400" dirty="0" smtClean="0"/>
              <a:t>und Besuchern eingeweiht.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89240"/>
            <a:ext cx="3309803" cy="92469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1" y="404664"/>
            <a:ext cx="2725987" cy="36450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3370247" cy="25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152572"/>
          </a:xfrm>
        </p:spPr>
        <p:txBody>
          <a:bodyPr>
            <a:no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25382"/>
            <a:ext cx="3309803" cy="156327"/>
          </a:xfrm>
        </p:spPr>
        <p:txBody>
          <a:bodyPr>
            <a:no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47" y="836712"/>
            <a:ext cx="1650946" cy="23042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11" y="3760505"/>
            <a:ext cx="1304380" cy="106524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60505"/>
            <a:ext cx="947867" cy="106641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01" y="5085184"/>
            <a:ext cx="954193" cy="12148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0" y="5085184"/>
            <a:ext cx="1408635" cy="880397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717989" y="3138965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rgbClr val="94C600"/>
                </a:solidFill>
              </a:rPr>
              <a:t>Getragen </a:t>
            </a:r>
            <a:r>
              <a:rPr lang="de-DE" dirty="0" smtClean="0">
                <a:solidFill>
                  <a:srgbClr val="94C600"/>
                </a:solidFill>
              </a:rPr>
              <a:t>haben den Bau </a:t>
            </a:r>
            <a:r>
              <a:rPr lang="de-DE" dirty="0">
                <a:solidFill>
                  <a:srgbClr val="94C600"/>
                </a:solidFill>
              </a:rPr>
              <a:t/>
            </a:r>
            <a:br>
              <a:rPr lang="de-DE" dirty="0">
                <a:solidFill>
                  <a:srgbClr val="94C600"/>
                </a:solidFill>
              </a:rPr>
            </a:br>
            <a:r>
              <a:rPr lang="de-DE" dirty="0" smtClean="0">
                <a:solidFill>
                  <a:srgbClr val="94C600"/>
                </a:solidFill>
              </a:rPr>
              <a:t>die </a:t>
            </a:r>
            <a:r>
              <a:rPr lang="de-DE" dirty="0">
                <a:solidFill>
                  <a:srgbClr val="94C600"/>
                </a:solidFill>
              </a:rPr>
              <a:t>Gemeinde Limeshain, </a:t>
            </a:r>
            <a:r>
              <a:rPr lang="de-DE" dirty="0" smtClean="0">
                <a:solidFill>
                  <a:srgbClr val="94C600"/>
                </a:solidFill>
              </a:rPr>
              <a:t>die Kreisarchäologie, der Limesbeauftragte </a:t>
            </a:r>
            <a:r>
              <a:rPr lang="de-DE" dirty="0">
                <a:solidFill>
                  <a:srgbClr val="94C600"/>
                </a:solidFill>
              </a:rPr>
              <a:t>von Hessen, </a:t>
            </a:r>
            <a:r>
              <a:rPr lang="de-DE" dirty="0" smtClean="0">
                <a:solidFill>
                  <a:srgbClr val="94C600"/>
                </a:solidFill>
              </a:rPr>
              <a:t>der örtliche </a:t>
            </a:r>
            <a:r>
              <a:rPr lang="de-DE" dirty="0">
                <a:solidFill>
                  <a:srgbClr val="94C600"/>
                </a:solidFill>
              </a:rPr>
              <a:t>Geschichts- und Kulturverein sowie </a:t>
            </a:r>
            <a:r>
              <a:rPr lang="de-DE" dirty="0" smtClean="0">
                <a:solidFill>
                  <a:srgbClr val="94C600"/>
                </a:solidFill>
              </a:rPr>
              <a:t>die Bevölkerung und namhafte Sponsoren.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178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808756"/>
          </a:xfrm>
        </p:spPr>
        <p:txBody>
          <a:bodyPr>
            <a:no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25382"/>
            <a:ext cx="3309803" cy="156327"/>
          </a:xfrm>
        </p:spPr>
        <p:txBody>
          <a:bodyPr>
            <a:no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788024" y="3224822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rgbClr val="94C600"/>
                </a:solidFill>
              </a:rPr>
              <a:t>Und </a:t>
            </a:r>
            <a:r>
              <a:rPr lang="de-DE" dirty="0">
                <a:solidFill>
                  <a:srgbClr val="94C600"/>
                </a:solidFill>
              </a:rPr>
              <a:t>das Projekt setzt sich weiter </a:t>
            </a:r>
            <a:r>
              <a:rPr lang="de-DE" dirty="0" smtClean="0">
                <a:solidFill>
                  <a:srgbClr val="94C600"/>
                </a:solidFill>
              </a:rPr>
              <a:t>fort!</a:t>
            </a:r>
          </a:p>
          <a:p>
            <a:pPr algn="ctr"/>
            <a:r>
              <a:rPr lang="de-DE" sz="1600" dirty="0" smtClean="0">
                <a:solidFill>
                  <a:srgbClr val="94C600"/>
                </a:solidFill>
              </a:rPr>
              <a:t/>
            </a:r>
            <a:br>
              <a:rPr lang="de-DE" sz="1600" dirty="0" smtClean="0">
                <a:solidFill>
                  <a:srgbClr val="94C600"/>
                </a:solidFill>
              </a:rPr>
            </a:br>
            <a:r>
              <a:rPr lang="de-DE" sz="1600" dirty="0" smtClean="0">
                <a:solidFill>
                  <a:srgbClr val="94C600"/>
                </a:solidFill>
              </a:rPr>
              <a:t>Führungen mit dem Archäologie-Koffer und viele andere Veranstaltungen bringen neues Leben in die Geschichte.</a:t>
            </a:r>
            <a:endParaRPr lang="de-DE" sz="16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4" y="2060848"/>
            <a:ext cx="2625258" cy="213285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31" y="4005064"/>
            <a:ext cx="2829229" cy="18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736748"/>
          </a:xfrm>
        </p:spPr>
        <p:txBody>
          <a:bodyPr>
            <a:noAutofit/>
          </a:bodyPr>
          <a:lstStyle/>
          <a:p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So ist Limeshain Teil der ArchäologieLandschaft Wetterau mit den </a:t>
            </a:r>
            <a:br>
              <a:rPr lang="de-DE" sz="2000" dirty="0" smtClean="0"/>
            </a:br>
            <a:r>
              <a:rPr lang="de-DE" sz="2000" dirty="0" smtClean="0">
                <a:solidFill>
                  <a:srgbClr val="CCCC00"/>
                </a:solidFill>
              </a:rPr>
              <a:t>Kelten</a:t>
            </a:r>
            <a:r>
              <a:rPr lang="de-DE" sz="2000" dirty="0" smtClean="0"/>
              <a:t>,  </a:t>
            </a:r>
            <a:br>
              <a:rPr lang="de-DE" sz="2000" dirty="0" smtClean="0"/>
            </a:br>
            <a:r>
              <a:rPr lang="de-DE" sz="2000" dirty="0" smtClean="0">
                <a:solidFill>
                  <a:srgbClr val="FF0000"/>
                </a:solidFill>
              </a:rPr>
              <a:t>Römern</a:t>
            </a:r>
            <a:r>
              <a:rPr lang="de-DE" sz="2000" dirty="0" smtClean="0"/>
              <a:t> und dem  </a:t>
            </a:r>
            <a:r>
              <a:rPr lang="de-DE" sz="2000" dirty="0" smtClean="0">
                <a:solidFill>
                  <a:srgbClr val="0070C0"/>
                </a:solidFill>
              </a:rPr>
              <a:t>Mittelalter</a:t>
            </a:r>
            <a:r>
              <a:rPr lang="de-DE" sz="2000" dirty="0" smtClean="0"/>
              <a:t>.</a:t>
            </a:r>
            <a:endParaRPr lang="de-DE" sz="2000" dirty="0">
              <a:solidFill>
                <a:srgbClr val="0070C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17232"/>
            <a:ext cx="3309803" cy="164477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2990847" cy="24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8" y="3933056"/>
            <a:ext cx="3456384" cy="1440160"/>
          </a:xfrm>
        </p:spPr>
        <p:txBody>
          <a:bodyPr>
            <a:noAutofit/>
          </a:bodyPr>
          <a:lstStyle/>
          <a:p>
            <a:pPr algn="ctr"/>
            <a:r>
              <a:rPr lang="de-DE" sz="2400" dirty="0" smtClean="0"/>
              <a:t>In </a:t>
            </a:r>
            <a:r>
              <a:rPr lang="de-DE" sz="2400" dirty="0"/>
              <a:t>der östlichen Wetterau </a:t>
            </a:r>
            <a:r>
              <a:rPr lang="de-DE" sz="2400" dirty="0" smtClean="0"/>
              <a:t>liegt die Gemeinde Limeshain 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17232"/>
            <a:ext cx="3309803" cy="164477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1" y="2276872"/>
            <a:ext cx="4317862" cy="261261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3568" y="4908761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smtClean="0"/>
              <a:t>Quelle: Verein Deutsche Limesstraße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721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808756"/>
          </a:xfrm>
        </p:spPr>
        <p:txBody>
          <a:bodyPr>
            <a:noAutofit/>
          </a:bodyPr>
          <a:lstStyle/>
          <a:p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Gerne </a:t>
            </a:r>
            <a:r>
              <a:rPr lang="de-DE" sz="2000" dirty="0"/>
              <a:t>heißen wir unsere </a:t>
            </a:r>
            <a:r>
              <a:rPr lang="de-DE" sz="2000" dirty="0" smtClean="0"/>
              <a:t>Gäste jederzeit </a:t>
            </a:r>
            <a:br>
              <a:rPr lang="de-DE" sz="2000" dirty="0" smtClean="0"/>
            </a:br>
            <a:r>
              <a:rPr lang="de-DE" sz="2000" dirty="0" smtClean="0"/>
              <a:t>„</a:t>
            </a:r>
            <a:r>
              <a:rPr lang="de-DE" sz="2000" dirty="0"/>
              <a:t>Herzlich Willkommen“ am Welterbe in </a:t>
            </a:r>
            <a:r>
              <a:rPr lang="de-DE" sz="2000" dirty="0" smtClean="0"/>
              <a:t>Limeshain in der Wetterau.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17232"/>
            <a:ext cx="3309803" cy="164477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8" name="Grafik 7" descr="D:\Stine\Wachtturm\Aktionstag 1 Spatenstich\Aktionstag Spatenstich\Fotos\IMG_81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59686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4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3068960"/>
            <a:ext cx="3313355" cy="2664296"/>
          </a:xfrm>
        </p:spPr>
        <p:txBody>
          <a:bodyPr>
            <a:noAutofit/>
          </a:bodyPr>
          <a:lstStyle/>
          <a:p>
            <a:pPr algn="ctr"/>
            <a:r>
              <a:rPr lang="de-DE" sz="1600" dirty="0">
                <a:solidFill>
                  <a:srgbClr val="94C600"/>
                </a:solidFill>
              </a:rPr>
              <a:t/>
            </a:r>
            <a:br>
              <a:rPr lang="de-DE" sz="1600" dirty="0">
                <a:solidFill>
                  <a:srgbClr val="94C600"/>
                </a:solidFill>
              </a:rPr>
            </a:br>
            <a:r>
              <a:rPr lang="de-DE" sz="1400" dirty="0">
                <a:solidFill>
                  <a:srgbClr val="94C600"/>
                </a:solidFill>
              </a:rPr>
              <a:t>Weitere Fachinformationen in: </a:t>
            </a:r>
            <a:br>
              <a:rPr lang="de-DE" sz="1400" dirty="0">
                <a:solidFill>
                  <a:srgbClr val="94C600"/>
                </a:solidFill>
              </a:rPr>
            </a:br>
            <a:r>
              <a:rPr lang="de-DE" sz="1400" dirty="0">
                <a:solidFill>
                  <a:srgbClr val="94C600"/>
                </a:solidFill>
              </a:rPr>
              <a:t>Der Limes, 2/2013</a:t>
            </a:r>
            <a:r>
              <a:rPr lang="de-DE" sz="1400" dirty="0" smtClean="0">
                <a:solidFill>
                  <a:srgbClr val="94C600"/>
                </a:solidFill>
              </a:rPr>
              <a:t>.</a:t>
            </a:r>
            <a:br>
              <a:rPr lang="de-DE" sz="1400" dirty="0" smtClean="0">
                <a:solidFill>
                  <a:srgbClr val="94C600"/>
                </a:solidFill>
              </a:rPr>
            </a:br>
            <a:r>
              <a:rPr lang="de-DE" sz="1400" dirty="0">
                <a:solidFill>
                  <a:srgbClr val="94C600"/>
                </a:solidFill>
              </a:rPr>
              <a:t/>
            </a:r>
            <a:br>
              <a:rPr lang="de-DE" sz="1400" dirty="0">
                <a:solidFill>
                  <a:srgbClr val="94C600"/>
                </a:solidFill>
              </a:rPr>
            </a:br>
            <a:r>
              <a:rPr lang="de-DE" sz="1400" dirty="0" smtClean="0">
                <a:solidFill>
                  <a:srgbClr val="94C600"/>
                </a:solidFill>
              </a:rPr>
              <a:t/>
            </a:r>
            <a:br>
              <a:rPr lang="de-DE" sz="1400" dirty="0" smtClean="0">
                <a:solidFill>
                  <a:srgbClr val="94C600"/>
                </a:solidFill>
              </a:rPr>
            </a:br>
            <a:r>
              <a:rPr lang="de-DE" sz="1400" dirty="0" smtClean="0">
                <a:solidFill>
                  <a:srgbClr val="94C600"/>
                </a:solidFill>
              </a:rPr>
              <a:t/>
            </a:r>
            <a:br>
              <a:rPr lang="de-DE" sz="1400" dirty="0" smtClean="0">
                <a:solidFill>
                  <a:srgbClr val="94C600"/>
                </a:solidFill>
              </a:rPr>
            </a:br>
            <a:r>
              <a:rPr lang="de-DE" sz="1400" dirty="0">
                <a:solidFill>
                  <a:srgbClr val="94C600"/>
                </a:solidFill>
              </a:rPr>
              <a:t/>
            </a:r>
            <a:br>
              <a:rPr lang="de-DE" sz="1400" dirty="0">
                <a:solidFill>
                  <a:srgbClr val="94C600"/>
                </a:solidFill>
              </a:rPr>
            </a:br>
            <a:r>
              <a:rPr lang="de-DE" sz="2800" dirty="0" smtClean="0"/>
              <a:t>Vielen </a:t>
            </a:r>
            <a:r>
              <a:rPr lang="de-DE" sz="2800" dirty="0"/>
              <a:t>Dank für Ihre Aufmerksamkeit !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17232"/>
            <a:ext cx="3309803" cy="16447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6" y="1125128"/>
            <a:ext cx="3404802" cy="47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9" y="2564904"/>
            <a:ext cx="3456384" cy="2841532"/>
          </a:xfrm>
        </p:spPr>
        <p:txBody>
          <a:bodyPr>
            <a:noAutofit/>
          </a:bodyPr>
          <a:lstStyle/>
          <a:p>
            <a:pPr algn="ctr"/>
            <a:r>
              <a:rPr lang="de-DE" sz="2400" dirty="0" smtClean="0"/>
              <a:t>Limeshain ist </a:t>
            </a:r>
            <a:r>
              <a:rPr lang="de-DE" sz="2400" dirty="0"/>
              <a:t>die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Gemeinde</a:t>
            </a:r>
            <a:r>
              <a:rPr lang="de-DE" sz="2400" dirty="0"/>
              <a:t>, die den Limes im Namen führt </a:t>
            </a:r>
            <a:r>
              <a:rPr lang="de-DE" sz="2400" dirty="0" smtClean="0"/>
              <a:t>und präsentiert </a:t>
            </a:r>
            <a:r>
              <a:rPr lang="de-DE" sz="2400" dirty="0"/>
              <a:t>dies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mit </a:t>
            </a:r>
            <a:r>
              <a:rPr lang="de-DE" sz="2400" dirty="0"/>
              <a:t>ihrem </a:t>
            </a:r>
            <a:r>
              <a:rPr lang="de-DE" sz="2400" dirty="0" smtClean="0"/>
              <a:t>Wappen.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17232"/>
            <a:ext cx="3309803" cy="164477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024336" cy="340256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5462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592288"/>
          </a:xfrm>
        </p:spPr>
        <p:txBody>
          <a:bodyPr>
            <a:noAutofit/>
          </a:bodyPr>
          <a:lstStyle/>
          <a:p>
            <a:pPr algn="ctr"/>
            <a:r>
              <a:rPr lang="de-DE" sz="2800" dirty="0" smtClean="0"/>
              <a:t> </a:t>
            </a:r>
            <a:r>
              <a:rPr lang="de-DE" sz="2000" dirty="0" smtClean="0"/>
              <a:t>Seit den 1990er Jahren entstanden hier …</a:t>
            </a:r>
            <a:endParaRPr lang="de-DE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013176"/>
            <a:ext cx="3309803" cy="66853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de-DE" sz="2400" dirty="0"/>
              <a:t>die Limes-Rekonstruktion,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6" y="3068960"/>
            <a:ext cx="33459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4005064"/>
            <a:ext cx="3313355" cy="1152128"/>
          </a:xfrm>
        </p:spPr>
        <p:txBody>
          <a:bodyPr>
            <a:noAutofit/>
          </a:bodyPr>
          <a:lstStyle/>
          <a:p>
            <a:pPr algn="ctr"/>
            <a:r>
              <a:rPr lang="de-DE" sz="2400" dirty="0" smtClean="0"/>
              <a:t> </a:t>
            </a:r>
            <a:r>
              <a:rPr lang="de-DE" sz="2000" dirty="0" smtClean="0"/>
              <a:t>Seit den 1990er Jahren entstanden hier </a:t>
            </a:r>
            <a:br>
              <a:rPr lang="de-DE" sz="2000" dirty="0" smtClean="0"/>
            </a:br>
            <a:r>
              <a:rPr lang="de-DE" sz="2000" dirty="0" smtClean="0"/>
              <a:t>die Limes-Rekonstruktion, 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085184"/>
            <a:ext cx="3309803" cy="596525"/>
          </a:xfrm>
        </p:spPr>
        <p:txBody>
          <a:bodyPr>
            <a:normAutofit fontScale="92500"/>
          </a:bodyPr>
          <a:lstStyle/>
          <a:p>
            <a:pPr algn="ctr"/>
            <a:r>
              <a:rPr lang="de-DE" sz="2400" dirty="0"/>
              <a:t>Germanenstämme </a:t>
            </a:r>
            <a:r>
              <a:rPr lang="de-DE" sz="2400" dirty="0" smtClean="0"/>
              <a:t>…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6" y="3068960"/>
            <a:ext cx="3345900" cy="21602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" y="583448"/>
            <a:ext cx="4059936" cy="27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4005064"/>
            <a:ext cx="3313355" cy="1368152"/>
          </a:xfrm>
        </p:spPr>
        <p:txBody>
          <a:bodyPr>
            <a:noAutofit/>
          </a:bodyPr>
          <a:lstStyle/>
          <a:p>
            <a:pPr algn="ctr"/>
            <a:r>
              <a:rPr lang="de-DE" sz="2800" dirty="0" smtClean="0"/>
              <a:t> </a:t>
            </a:r>
            <a:r>
              <a:rPr lang="de-DE" sz="2000" dirty="0" smtClean="0"/>
              <a:t>Seit den 1990er Jahren entstanden  hier</a:t>
            </a:r>
            <a:br>
              <a:rPr lang="de-DE" sz="2000" dirty="0" smtClean="0"/>
            </a:br>
            <a:r>
              <a:rPr lang="de-DE" sz="2000" dirty="0" smtClean="0"/>
              <a:t>die Limes-Rekonstruktion, Germanenstämme </a:t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44008" y="5013176"/>
            <a:ext cx="3384376" cy="6480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de-DE" sz="2400" dirty="0"/>
              <a:t>und </a:t>
            </a:r>
            <a:br>
              <a:rPr lang="de-DE" sz="2400" dirty="0"/>
            </a:br>
            <a:r>
              <a:rPr lang="de-DE" sz="2400" dirty="0"/>
              <a:t>„Schwert und Schild“.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6" y="3068960"/>
            <a:ext cx="3345900" cy="21602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" y="583448"/>
            <a:ext cx="4059936" cy="270153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46" y="2708920"/>
            <a:ext cx="2711046" cy="38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736748"/>
          </a:xfrm>
        </p:spPr>
        <p:txBody>
          <a:bodyPr>
            <a:noAutofit/>
          </a:bodyPr>
          <a:lstStyle/>
          <a:p>
            <a:pPr algn="ctr"/>
            <a:r>
              <a:rPr lang="de-DE" sz="2400" dirty="0" smtClean="0"/>
              <a:t>In 2010 </a:t>
            </a:r>
            <a:br>
              <a:rPr lang="de-DE" sz="2400" dirty="0" smtClean="0"/>
            </a:br>
            <a:r>
              <a:rPr lang="de-DE" sz="2400" dirty="0" smtClean="0"/>
              <a:t>begann das archäologische Experiment der  Rekonstruktion von Wachtposten 4/103.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89240"/>
            <a:ext cx="3309803" cy="92469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1"/>
            <a:ext cx="404945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664740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>Ein Wildzaun sicherte die Baustelle, ohne die Sicht zu </a:t>
            </a:r>
            <a:r>
              <a:rPr lang="de-DE" sz="2400" dirty="0" smtClean="0"/>
              <a:t>stören.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89240"/>
            <a:ext cx="3309803" cy="92469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52637"/>
            <a:ext cx="3842236" cy="37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3212976"/>
            <a:ext cx="3313355" cy="2232248"/>
          </a:xfrm>
        </p:spPr>
        <p:txBody>
          <a:bodyPr>
            <a:noAutofit/>
          </a:bodyPr>
          <a:lstStyle/>
          <a:p>
            <a:pPr algn="ctr"/>
            <a:r>
              <a:rPr lang="de-DE" sz="2000" dirty="0"/>
              <a:t>Die </a:t>
            </a:r>
            <a:r>
              <a:rPr lang="de-DE" sz="2000" dirty="0" smtClean="0"/>
              <a:t>Baustoffe wurden denen der Römer angeglichen, der </a:t>
            </a:r>
            <a:r>
              <a:rPr lang="de-DE" sz="2000" dirty="0"/>
              <a:t>verwendete Basalt kam aus der Region.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517232"/>
            <a:ext cx="3309803" cy="164477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84168" y="836712"/>
            <a:ext cx="2016224" cy="1152128"/>
          </a:xfrm>
        </p:spPr>
        <p:txBody>
          <a:bodyPr/>
          <a:lstStyle/>
          <a:p>
            <a:r>
              <a:rPr lang="de-DE" sz="1600" dirty="0"/>
              <a:t>Limes-Wachtturm 4/103</a:t>
            </a:r>
            <a:br>
              <a:rPr lang="de-DE" sz="1600" dirty="0"/>
            </a:br>
            <a:r>
              <a:rPr lang="de-DE" sz="1600" dirty="0"/>
              <a:t>in Limeshain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www.limeshain.de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1160679" cy="16199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76345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264</Words>
  <Application>Microsoft Office PowerPoint</Application>
  <PresentationFormat>Bildschirmpräsentation (4:3)</PresentationFormat>
  <Paragraphs>114</Paragraphs>
  <Slides>21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Austin</vt:lpstr>
      <vt:lpstr>Experimentelle Archäologie in der Wetterau</vt:lpstr>
      <vt:lpstr>In der östlichen Wetterau liegt die Gemeinde Limeshain </vt:lpstr>
      <vt:lpstr>Limeshain ist die  Gemeinde, die den Limes im Namen führt und präsentiert dies  mit ihrem Wappen.</vt:lpstr>
      <vt:lpstr> Seit den 1990er Jahren entstanden hier …</vt:lpstr>
      <vt:lpstr> Seit den 1990er Jahren entstanden hier  die Limes-Rekonstruktion, </vt:lpstr>
      <vt:lpstr> Seit den 1990er Jahren entstanden  hier die Limes-Rekonstruktion, Germanenstämme  </vt:lpstr>
      <vt:lpstr>In 2010  begann das archäologische Experiment der  Rekonstruktion von Wachtposten 4/103.</vt:lpstr>
      <vt:lpstr>Ein Wildzaun sicherte die Baustelle, ohne die Sicht zu stören.</vt:lpstr>
      <vt:lpstr>Die Baustoffe wurden denen der Römer angeglichen, der verwendete Basalt kam aus der Region.</vt:lpstr>
      <vt:lpstr>Die Bauweise sollte wie um 150 n.Chr. sein.  So wurde alles zum Experiment …</vt:lpstr>
      <vt:lpstr>…auch das Holzstangen-Gerüst aus ortsnah gefällten Bäumen.</vt:lpstr>
      <vt:lpstr> Auf das Verputzen mit römischem Mörtel  folgte das Finale mittels Kalkfarbe und Eisenoxyd.</vt:lpstr>
      <vt:lpstr>Um den Innenbereich authentisch gestalten  zu können, wurde der Aufgang außen angesetzt.</vt:lpstr>
      <vt:lpstr>Die Treppe ermöglicht jederzeit den Zugang nach oben und dennoch einen freien Blick auf den römischen Wachtposten.  Die Gerüstlöcher sind Teil  des Experimentes.</vt:lpstr>
      <vt:lpstr>Die Bevölkerung war in alle Arbeitsschritte einbezogen und konnte die Techniken an Aktionstagen selbst nachvollziehen.  Der Archäologe führte dabei ein Bauzeiten-Buch.</vt:lpstr>
      <vt:lpstr>In 2013 wurde das Projekt mitten im Limeshainer Wald  mit viel Ehren  und Besuchern eingeweiht.</vt:lpstr>
      <vt:lpstr> </vt:lpstr>
      <vt:lpstr> </vt:lpstr>
      <vt:lpstr> So ist Limeshain Teil der ArchäologieLandschaft Wetterau mit den  Kelten,   Römern und dem  Mittelalter.</vt:lpstr>
      <vt:lpstr> Gerne heißen wir unsere Gäste jederzeit  „Herzlich Willkommen“ am Welterbe in Limeshain in der Wetterau.</vt:lpstr>
      <vt:lpstr> Weitere Fachinformationen in:  Der Limes, 2/2013.     Vielen Dank für Ihre Aufmerksamkeit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Stine</dc:creator>
  <cp:lastModifiedBy>Wefers</cp:lastModifiedBy>
  <cp:revision>131</cp:revision>
  <dcterms:created xsi:type="dcterms:W3CDTF">2014-03-21T06:52:34Z</dcterms:created>
  <dcterms:modified xsi:type="dcterms:W3CDTF">2014-03-24T13:34:49Z</dcterms:modified>
</cp:coreProperties>
</file>